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1" r:id="rId2"/>
    <p:sldId id="3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BEEDCB74-DF4D-4936-B27A-0EA399833B19}"/>
              </a:ext>
            </a:extLst>
          </p:cNvPr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id="{5636DBD6-F1BB-4BF4-AC1D-2D0C32F783F6}"/>
              </a:ext>
            </a:extLst>
          </p:cNvPr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E85C416B-46DF-458F-81C0-F362A5DB65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+mn-cs"/>
              </a:endParaRPr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A1BBDD18-7FF4-4FC2-9338-59B40B809F0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IN" sz="1800"/>
            </a:p>
          </p:txBody>
        </p:sp>
        <p:sp>
          <p:nvSpPr>
            <p:cNvPr id="8" name="Freeform 18">
              <a:extLst>
                <a:ext uri="{FF2B5EF4-FFF2-40B4-BE49-F238E27FC236}">
                  <a16:creationId xmlns:a16="http://schemas.microsoft.com/office/drawing/2014/main" id="{F2C6E57A-A404-4ACC-BDC7-AFFC27A9D38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0EB3177-63E3-4F6A-9863-56F01EEF14A1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>
            <a:extLst>
              <a:ext uri="{FF2B5EF4-FFF2-40B4-BE49-F238E27FC236}">
                <a16:creationId xmlns:a16="http://schemas.microsoft.com/office/drawing/2014/main" id="{6217C72D-76C2-45B8-9106-6AE0A5C82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D82DCD3-9C33-4F88-AD64-9C2121AA16FD}" type="datetimeFigureOut">
              <a:rPr lang="en-US"/>
              <a:pPr>
                <a:defRPr/>
              </a:pPr>
              <a:t>7/16/2021</a:t>
            </a:fld>
            <a:endParaRPr lang="en-US"/>
          </a:p>
        </p:txBody>
      </p:sp>
      <p:sp>
        <p:nvSpPr>
          <p:cNvPr id="12" name="Footer Placeholder 18">
            <a:extLst>
              <a:ext uri="{FF2B5EF4-FFF2-40B4-BE49-F238E27FC236}">
                <a16:creationId xmlns:a16="http://schemas.microsoft.com/office/drawing/2014/main" id="{3CBBD297-50B8-47A1-A404-D19F7D38D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>
            <a:extLst>
              <a:ext uri="{FF2B5EF4-FFF2-40B4-BE49-F238E27FC236}">
                <a16:creationId xmlns:a16="http://schemas.microsoft.com/office/drawing/2014/main" id="{F912B65A-5A19-4FBE-BB59-B524D5B38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D1EB603-B0F2-427F-9441-B34F187110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7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1BDDE592-27F1-4E30-A869-47A68DF95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9F154-F808-4C84-9FDD-6AA530BC8599}" type="datetimeFigureOut">
              <a:rPr lang="en-US"/>
              <a:pPr>
                <a:defRPr/>
              </a:pPr>
              <a:t>7/16/2021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500D4933-6F1C-414B-AEA8-A423940B3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A9C374D7-4CF7-4F6C-AF11-0DBB7699F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16ADD-D585-4479-BBC2-5BA6BD37F5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248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56C8CC1A-00FE-45B3-BF33-FB3BAD9EB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6E29D-0B88-4937-B3F8-33E6ED31D81C}" type="datetimeFigureOut">
              <a:rPr lang="en-US"/>
              <a:pPr>
                <a:defRPr/>
              </a:pPr>
              <a:t>7/16/2021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8605A30A-2EF4-49B3-947B-B98E2A114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99B907FB-C59C-4811-9FFE-B37AC71DC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54A44-256E-4640-86D7-36B13E6C96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03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551F5812-4878-4AF5-AC95-64F3F3089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AFC8E-8387-4B7E-BFA7-789E43EB34A0}" type="datetimeFigureOut">
              <a:rPr lang="en-US"/>
              <a:pPr>
                <a:defRPr/>
              </a:pPr>
              <a:t>7/16/2021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23604696-09BE-487E-A9A9-634EB40A2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2D2CAB4F-71E6-4E97-BEC3-8232F6D3F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FA88B-A5DE-4782-9931-8B4F10FB4F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999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id="{66FF07DA-E7D7-474C-9A4A-0EA18BE3D12E}"/>
              </a:ext>
            </a:extLst>
          </p:cNvPr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Chevron 11">
            <a:extLst>
              <a:ext uri="{FF2B5EF4-FFF2-40B4-BE49-F238E27FC236}">
                <a16:creationId xmlns:a16="http://schemas.microsoft.com/office/drawing/2014/main" id="{693C73B7-D2EE-4705-B181-50ADA177497E}"/>
              </a:ext>
            </a:extLst>
          </p:cNvPr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DA3EA94-9516-4461-B80F-79A2F26E5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0F0A0D-D19B-43B3-B857-A4D6738338AB}" type="datetimeFigureOut">
              <a:rPr lang="en-US"/>
              <a:pPr>
                <a:defRPr/>
              </a:pPr>
              <a:t>7/16/2021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BA38DA5-6E78-4008-801C-E51F3F409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8715169-CF12-409F-807B-3A0876E7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4369C-9321-4AFA-89F4-38AD9FCCD2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8138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DC6561-F848-4557-8546-DA495A236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3EC81-3398-4E9C-A39B-2824EBE270C8}" type="datetimeFigureOut">
              <a:rPr lang="en-US"/>
              <a:pPr>
                <a:defRPr/>
              </a:pPr>
              <a:t>7/16/2021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310BC-BF05-48F1-8332-C18B0EA2B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9BBA1-ED5D-42BC-B04E-8EC373448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2A46B-6D2D-4F46-8C4F-91FFD0391A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154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740197-B60A-4C55-BBFF-5E05FCA5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85846A-46DB-4627-8A9A-E81D942D01CD}" type="datetimeFigureOut">
              <a:rPr lang="en-US"/>
              <a:pPr>
                <a:defRPr/>
              </a:pPr>
              <a:t>7/16/2021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E53362-A320-4C5F-8FF1-E7711E143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AEB4F9-C69A-488F-9ECA-E7D9CE625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1EBCF-E7A5-4D00-88BE-2708142EC9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692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DDF50A-FA64-4BF3-811D-3C6FFC493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997F4B-C425-44B0-A070-E705D94096BE}" type="datetimeFigureOut">
              <a:rPr lang="en-US"/>
              <a:pPr>
                <a:defRPr/>
              </a:pPr>
              <a:t>7/16/2021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E897D5-1697-4D47-A1F9-ED4278BC2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2A999E-C63C-405F-A50B-04A86C76E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2A586-B359-46BA-A4B1-EDC59BCC2F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3629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9C2747A3-4A65-4B9B-85AA-3B6B31BCE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F6AD5-0E19-462B-A609-98B5307B31F1}" type="datetimeFigureOut">
              <a:rPr lang="en-US"/>
              <a:pPr>
                <a:defRPr/>
              </a:pPr>
              <a:t>7/16/2021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F1094EC3-1756-4A5B-AE55-4B9B16FB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B38D5438-ED55-42F3-A481-615ACAD5C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419B4-9C0C-4B28-A22E-336F974AE4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6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19F3BB-92FC-42B8-B3D1-8E1D128C5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3B1ADE-4B48-4FE9-AB1F-1BD621EBEC3C}" type="datetimeFigureOut">
              <a:rPr lang="en-US"/>
              <a:pPr>
                <a:defRPr/>
              </a:pPr>
              <a:t>7/16/2021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BFFBA-9092-4466-85EE-3F0F978BE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C2712-6084-49EA-9C20-B11ED4B8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14D8E-6EBB-4D9B-B409-775366D3AC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589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BD0D3C02-F785-4FE7-9997-7936BDE37442}"/>
              </a:ext>
            </a:extLst>
          </p:cNvPr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575144B6-124D-4A61-9938-85BBE2058D70}"/>
              </a:ext>
            </a:extLst>
          </p:cNvPr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IN" sz="180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7F874308-61FC-4C4A-84C9-589F1C6AB53B}"/>
              </a:ext>
            </a:extLst>
          </p:cNvPr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4CD9D9-C8B9-42F0-AE57-460506F26B51}"/>
              </a:ext>
            </a:extLst>
          </p:cNvPr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8">
            <a:extLst>
              <a:ext uri="{FF2B5EF4-FFF2-40B4-BE49-F238E27FC236}">
                <a16:creationId xmlns:a16="http://schemas.microsoft.com/office/drawing/2014/main" id="{133406F0-4781-45CF-A45D-A7E8E1A3C33E}"/>
              </a:ext>
            </a:extLst>
          </p:cNvPr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19">
            <a:extLst>
              <a:ext uri="{FF2B5EF4-FFF2-40B4-BE49-F238E27FC236}">
                <a16:creationId xmlns:a16="http://schemas.microsoft.com/office/drawing/2014/main" id="{B952EE86-82EF-4784-B9B7-CC8190291D8D}"/>
              </a:ext>
            </a:extLst>
          </p:cNvPr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C39735E1-4927-45C9-A008-C7D6F290D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0CE40CA-A3EE-42EE-BB36-956EFD59941B}" type="datetimeFigureOut">
              <a:rPr lang="en-US"/>
              <a:pPr>
                <a:defRPr/>
              </a:pPr>
              <a:t>7/16/2021</a:t>
            </a:fld>
            <a:endParaRPr 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0123B89F-893D-4FDE-BC22-E59238A01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2E7AC01E-F409-4FE5-B619-5B1A31A92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CB9C4-66AA-47F1-921E-9838DE695C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0000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23A4D89D-B031-4A2F-9150-E79F6ACB0992}"/>
              </a:ext>
            </a:extLst>
          </p:cNvPr>
          <p:cNvSpPr>
            <a:spLocks/>
          </p:cNvSpPr>
          <p:nvPr/>
        </p:nvSpPr>
        <p:spPr bwMode="auto">
          <a:xfrm>
            <a:off x="954617" y="5002214"/>
            <a:ext cx="5069416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1027" name="Freeform 11">
            <a:extLst>
              <a:ext uri="{FF2B5EF4-FFF2-40B4-BE49-F238E27FC236}">
                <a16:creationId xmlns:a16="http://schemas.microsoft.com/office/drawing/2014/main" id="{369F2F59-E81D-4CD3-986E-0B5D45B7C41C}"/>
              </a:ext>
            </a:extLst>
          </p:cNvPr>
          <p:cNvSpPr>
            <a:spLocks/>
          </p:cNvSpPr>
          <p:nvPr/>
        </p:nvSpPr>
        <p:spPr bwMode="auto">
          <a:xfrm>
            <a:off x="-71966" y="5784850"/>
            <a:ext cx="5069417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IN" sz="1800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BF72E7C0-6DE8-403B-B3A1-5A631813E987}"/>
              </a:ext>
            </a:extLst>
          </p:cNvPr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CD003B9-CEA4-4CA5-AE51-14B0FA807FFB}"/>
              </a:ext>
            </a:extLst>
          </p:cNvPr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004D2381-7E35-46D6-8D86-F4E4C44F2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id="{2A9B6F9B-B969-48E8-8B14-49EDBF2E2F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E8AEC3BC-43BA-4531-B5E3-6143AFCC03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9B097A0-B63E-4FB8-9158-F06C4820F7B9}" type="datetimeFigureOut">
              <a:rPr lang="en-US"/>
              <a:pPr>
                <a:defRPr/>
              </a:pPr>
              <a:t>7/16/2021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C14B09FF-C32D-4B20-8BA3-C551D03D5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E10AD80A-F91D-4088-8C8E-C436B8E633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Lucida Sans Unicode" panose="020B0602030504020204" pitchFamily="34" charset="0"/>
              </a:defRPr>
            </a:lvl1pPr>
          </a:lstStyle>
          <a:p>
            <a:fld id="{73F35219-8175-4EF9-B1FB-8B4203BE84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84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Box 3">
            <a:extLst>
              <a:ext uri="{FF2B5EF4-FFF2-40B4-BE49-F238E27FC236}">
                <a16:creationId xmlns:a16="http://schemas.microsoft.com/office/drawing/2014/main" id="{14D03C5F-400D-4D83-AF69-6560EAA77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"/>
            <a:ext cx="838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FF0000"/>
                </a:solidFill>
                <a:latin typeface="Calibri" panose="020F0502020204030204" pitchFamily="34" charset="0"/>
              </a:rPr>
              <a:t>RESULT ANALYSIS</a:t>
            </a:r>
          </a:p>
        </p:txBody>
      </p:sp>
      <p:sp>
        <p:nvSpPr>
          <p:cNvPr id="31747" name="TextBox 9">
            <a:extLst>
              <a:ext uri="{FF2B5EF4-FFF2-40B4-BE49-F238E27FC236}">
                <a16:creationId xmlns:a16="http://schemas.microsoft.com/office/drawing/2014/main" id="{64F4F6C2-6A8A-43E2-8B05-D3BD5C6C3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2530476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>
                <a:solidFill>
                  <a:srgbClr val="C00000"/>
                </a:solidFill>
              </a:rPr>
              <a:t>6</a:t>
            </a:r>
            <a:r>
              <a:rPr lang="en-US" altLang="en-US" sz="2400" b="1" u="sng" baseline="30000">
                <a:solidFill>
                  <a:srgbClr val="C00000"/>
                </a:solidFill>
              </a:rPr>
              <a:t>th</a:t>
            </a:r>
            <a:r>
              <a:rPr lang="en-US" altLang="en-US" sz="2400" b="1" u="sng">
                <a:solidFill>
                  <a:srgbClr val="C00000"/>
                </a:solidFill>
              </a:rPr>
              <a:t> Semester</a:t>
            </a:r>
          </a:p>
        </p:txBody>
      </p:sp>
      <p:graphicFrame>
        <p:nvGraphicFramePr>
          <p:cNvPr id="11" name="Content Placeholder 3">
            <a:extLst>
              <a:ext uri="{FF2B5EF4-FFF2-40B4-BE49-F238E27FC236}">
                <a16:creationId xmlns:a16="http://schemas.microsoft.com/office/drawing/2014/main" id="{63B584C9-F6DF-44D5-B522-31F7D4E91FC9}"/>
              </a:ext>
            </a:extLst>
          </p:cNvPr>
          <p:cNvGraphicFramePr>
            <a:graphicFrameLocks/>
          </p:cNvGraphicFramePr>
          <p:nvPr/>
        </p:nvGraphicFramePr>
        <p:xfrm>
          <a:off x="1676400" y="3144838"/>
          <a:ext cx="8763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3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80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4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0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15617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No. of Students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Per(%)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FCD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9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97.72 %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id="{EB5CCCB8-FB93-4C58-8A8F-8B2956DFBDE5}"/>
              </a:ext>
            </a:extLst>
          </p:cNvPr>
          <p:cNvGraphicFramePr>
            <a:graphicFrameLocks/>
          </p:cNvGraphicFramePr>
          <p:nvPr/>
        </p:nvGraphicFramePr>
        <p:xfrm>
          <a:off x="1690688" y="5327650"/>
          <a:ext cx="8763000" cy="117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3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80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4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0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019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Year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No. of Students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Pass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Per(%)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FCD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FC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SC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FAIL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5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2019-20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</a:t>
                      </a:r>
                    </a:p>
                  </a:txBody>
                  <a:tcPr marT="45728" marB="4572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806" name="TextBox 11">
            <a:extLst>
              <a:ext uri="{FF2B5EF4-FFF2-40B4-BE49-F238E27FC236}">
                <a16:creationId xmlns:a16="http://schemas.microsoft.com/office/drawing/2014/main" id="{99AEB1B5-EAD9-46B1-921D-60EC0EBF5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6888" y="4794251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>
                <a:solidFill>
                  <a:srgbClr val="C00000"/>
                </a:solidFill>
              </a:rPr>
              <a:t>4</a:t>
            </a:r>
            <a:r>
              <a:rPr lang="en-US" altLang="en-US" sz="2400" b="1" u="sng" baseline="30000">
                <a:solidFill>
                  <a:srgbClr val="C00000"/>
                </a:solidFill>
              </a:rPr>
              <a:t>th</a:t>
            </a:r>
            <a:r>
              <a:rPr lang="en-US" altLang="en-US" sz="2400" b="1" u="sng">
                <a:solidFill>
                  <a:srgbClr val="C00000"/>
                </a:solidFill>
              </a:rPr>
              <a:t> Semester</a:t>
            </a:r>
          </a:p>
        </p:txBody>
      </p:sp>
      <p:sp>
        <p:nvSpPr>
          <p:cNvPr id="31807" name="TextBox 9">
            <a:extLst>
              <a:ext uri="{FF2B5EF4-FFF2-40B4-BE49-F238E27FC236}">
                <a16:creationId xmlns:a16="http://schemas.microsoft.com/office/drawing/2014/main" id="{E7AEE132-6BBC-4C88-8952-C033D7904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33401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>
                <a:solidFill>
                  <a:srgbClr val="C00000"/>
                </a:solidFill>
              </a:rPr>
              <a:t>8</a:t>
            </a:r>
            <a:r>
              <a:rPr lang="en-US" altLang="en-US" sz="2400" b="1" u="sng" baseline="30000">
                <a:solidFill>
                  <a:srgbClr val="C00000"/>
                </a:solidFill>
              </a:rPr>
              <a:t>th</a:t>
            </a:r>
            <a:r>
              <a:rPr lang="en-US" altLang="en-US" sz="2400" b="1" u="sng">
                <a:solidFill>
                  <a:srgbClr val="C00000"/>
                </a:solidFill>
              </a:rPr>
              <a:t> Semester</a:t>
            </a:r>
          </a:p>
        </p:txBody>
      </p:sp>
      <p:graphicFrame>
        <p:nvGraphicFramePr>
          <p:cNvPr id="15" name="Content Placeholder 3">
            <a:extLst>
              <a:ext uri="{FF2B5EF4-FFF2-40B4-BE49-F238E27FC236}">
                <a16:creationId xmlns:a16="http://schemas.microsoft.com/office/drawing/2014/main" id="{37F51376-AD1F-43C9-8078-C511AF3D584C}"/>
              </a:ext>
            </a:extLst>
          </p:cNvPr>
          <p:cNvGraphicFramePr>
            <a:graphicFrameLocks/>
          </p:cNvGraphicFramePr>
          <p:nvPr/>
        </p:nvGraphicFramePr>
        <p:xfrm>
          <a:off x="1655763" y="1147763"/>
          <a:ext cx="8763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3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5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80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04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800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15617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Year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No. of Students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Per(%)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FCD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cap="all" baseline="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9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837" name="TextBox 8">
            <a:extLst>
              <a:ext uri="{FF2B5EF4-FFF2-40B4-BE49-F238E27FC236}">
                <a16:creationId xmlns:a16="http://schemas.microsoft.com/office/drawing/2014/main" id="{3709150A-CAAE-4FCC-964F-6A2F6C01D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115889"/>
            <a:ext cx="32766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C00000"/>
                </a:solidFill>
                <a:latin typeface="Calibri" panose="020F0502020204030204" pitchFamily="34" charset="0"/>
              </a:rPr>
              <a:t>Academic Year 2019-20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IN" altLang="en-US" sz="200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3">
            <a:extLst>
              <a:ext uri="{FF2B5EF4-FFF2-40B4-BE49-F238E27FC236}">
                <a16:creationId xmlns:a16="http://schemas.microsoft.com/office/drawing/2014/main" id="{D1D48E6E-A4AE-42C0-AAF9-4A5EE0ADA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4700" y="-25400"/>
            <a:ext cx="838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>
                <a:solidFill>
                  <a:srgbClr val="FF0000"/>
                </a:solidFill>
                <a:latin typeface="Calibri" panose="020F0502020204030204" pitchFamily="34" charset="0"/>
              </a:rPr>
              <a:t>TOPPERS DETAILS 2019-20 Batch 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53BB705E-B383-4BCF-9EFE-B88C2FCFAB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533401"/>
          <a:ext cx="8153400" cy="1833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2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1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  <a:cs typeface="Times New Roman"/>
                        </a:rPr>
                        <a:t>Sl.No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  <a:cs typeface="Times New Roman"/>
                        </a:rPr>
                        <a:t>U.S.No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Name of the Student 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Toppers Total Marks 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Times New Roman"/>
                          <a:cs typeface="Times New Roman"/>
                        </a:rPr>
                        <a:t>Toppers Average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2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600" dirty="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3PG18CS025</a:t>
                      </a:r>
                      <a:endParaRPr lang="en-US" sz="1600" dirty="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P. </a:t>
                      </a:r>
                      <a:r>
                        <a:rPr lang="en-US" sz="1800" b="1" dirty="0" err="1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Bindu</a:t>
                      </a:r>
                      <a:r>
                        <a:rPr lang="en-US" sz="1800" b="1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Divya</a:t>
                      </a:r>
                      <a:endParaRPr lang="en-US" sz="1600" dirty="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801 / 900</a:t>
                      </a:r>
                      <a:endParaRPr lang="en-US" sz="1600" dirty="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89.00%</a:t>
                      </a:r>
                      <a:endParaRPr lang="en-US" sz="1600" dirty="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0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60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3PG18CS019</a:t>
                      </a:r>
                      <a:endParaRPr lang="en-US" sz="1600" dirty="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 err="1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Juwairiyyah</a:t>
                      </a: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1800" b="1" kern="1200" dirty="0" err="1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Nishaat</a:t>
                      </a:r>
                      <a:endParaRPr kumimoji="0" lang="en-US" sz="1800" b="1" kern="1200" dirty="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795 / 900</a:t>
                      </a:r>
                      <a:endParaRPr lang="en-US" sz="1600" dirty="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88.30%</a:t>
                      </a:r>
                      <a:endParaRPr lang="en-US" sz="1600" dirty="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2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  <a:endParaRPr lang="en-US" sz="160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3PG18CS039</a:t>
                      </a:r>
                      <a:endParaRPr lang="en-US" sz="1600" dirty="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Supraja.V.Maskikar</a:t>
                      </a:r>
                      <a:endParaRPr lang="en-US" sz="1600" dirty="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785 / 900</a:t>
                      </a:r>
                      <a:endParaRPr lang="en-US" sz="1600" dirty="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87.20%</a:t>
                      </a:r>
                      <a:endParaRPr lang="en-US" sz="1600" dirty="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803" name="TextBox 6">
            <a:extLst>
              <a:ext uri="{FF2B5EF4-FFF2-40B4-BE49-F238E27FC236}">
                <a16:creationId xmlns:a16="http://schemas.microsoft.com/office/drawing/2014/main" id="{FB3DBA33-E8EB-49C3-930C-B444155C2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1651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</a:rPr>
              <a:t>IV Sem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18BCE831-50D0-4330-AADC-3AD62891CAF2}"/>
              </a:ext>
            </a:extLst>
          </p:cNvPr>
          <p:cNvGraphicFramePr>
            <a:graphicFrameLocks/>
          </p:cNvGraphicFramePr>
          <p:nvPr/>
        </p:nvGraphicFramePr>
        <p:xfrm>
          <a:off x="1981200" y="2667000"/>
          <a:ext cx="8153400" cy="2008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2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702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  <a:cs typeface="Times New Roman"/>
                        </a:rPr>
                        <a:t>Sl.No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  <a:cs typeface="Times New Roman"/>
                        </a:rPr>
                        <a:t>U.S.No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Name of the Student 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Toppers Total Marks 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Times New Roman"/>
                          <a:cs typeface="Times New Roman"/>
                        </a:rPr>
                        <a:t>Toppers Average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1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600" dirty="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3PG17CS006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Ms. </a:t>
                      </a:r>
                      <a:r>
                        <a:rPr kumimoji="0" lang="en-US" sz="1800" b="1" kern="1200" dirty="0" err="1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Chaitra.C.V.A</a:t>
                      </a:r>
                      <a:endParaRPr kumimoji="0" lang="en-US" sz="1800" b="1" kern="1200" dirty="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649 / 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81.12%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6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60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3PG18CS401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Ms. </a:t>
                      </a:r>
                      <a:r>
                        <a:rPr kumimoji="0" lang="en-US" sz="1800" b="1" kern="1200" dirty="0" err="1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Kavana</a:t>
                      </a: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kumimoji="0" lang="en-US" sz="1800" b="1" kern="1200" baseline="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N</a:t>
                      </a:r>
                      <a:endParaRPr kumimoji="0" lang="en-US" sz="1800" b="1" kern="1200" dirty="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639 / 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79.87%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83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  <a:endParaRPr lang="en-US" sz="160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3PG17CS026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3PG17CS029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Ms. </a:t>
                      </a:r>
                      <a:r>
                        <a:rPr kumimoji="0" lang="en-US" sz="1800" b="1" kern="1200" dirty="0" err="1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Renuka</a:t>
                      </a: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 S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Mr.</a:t>
                      </a:r>
                      <a:r>
                        <a:rPr kumimoji="0" lang="en-US" sz="1800" b="1" kern="1200" baseline="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1800" b="1" kern="1200" baseline="0" dirty="0" err="1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Rudragouda</a:t>
                      </a:r>
                      <a:r>
                        <a:rPr kumimoji="0" lang="en-US" sz="1800" b="1" kern="1200" baseline="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 B</a:t>
                      </a:r>
                      <a:endParaRPr kumimoji="0" lang="en-US" sz="1800" b="1" kern="1200" dirty="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638 / 800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638 / 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79.75%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79.75 %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836" name="TextBox 8">
            <a:extLst>
              <a:ext uri="{FF2B5EF4-FFF2-40B4-BE49-F238E27FC236}">
                <a16:creationId xmlns:a16="http://schemas.microsoft.com/office/drawing/2014/main" id="{AE0A4D92-052F-40A7-8448-74E9FC3D4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23114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</a:rPr>
              <a:t>VI Sem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C23D48B0-082F-46D7-8D6D-A5C88D999BC7}"/>
              </a:ext>
            </a:extLst>
          </p:cNvPr>
          <p:cNvGraphicFramePr>
            <a:graphicFrameLocks/>
          </p:cNvGraphicFramePr>
          <p:nvPr/>
        </p:nvGraphicFramePr>
        <p:xfrm>
          <a:off x="1981200" y="5003800"/>
          <a:ext cx="8153400" cy="1852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2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08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  <a:cs typeface="Times New Roman"/>
                        </a:rPr>
                        <a:t>Sl.No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  <a:cs typeface="Times New Roman"/>
                        </a:rPr>
                        <a:t>U.S.No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Name of the Student 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Toppers Total Marks 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Times New Roman"/>
                          <a:cs typeface="Times New Roman"/>
                        </a:rPr>
                        <a:t>Toppers Average</a:t>
                      </a:r>
                      <a:endParaRPr lang="en-US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7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  <a:endParaRPr lang="en-US" sz="1600" dirty="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3PG16CS017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Ms. Jayashree.G.Hiremath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645 / 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92.14%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9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</a:t>
                      </a:r>
                      <a:endParaRPr lang="en-US" sz="160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3PG16CS010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Ms. </a:t>
                      </a:r>
                      <a:r>
                        <a:rPr kumimoji="0" lang="en-US" sz="1800" b="1" kern="1200" dirty="0" err="1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Divya</a:t>
                      </a: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639 / 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91.29%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1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  <a:endParaRPr lang="en-US" sz="160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7290" marR="672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3PG16CS024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Ms. </a:t>
                      </a:r>
                      <a:r>
                        <a:rPr kumimoji="0" lang="en-US" sz="1600" b="1" kern="1200" dirty="0" err="1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Krutika</a:t>
                      </a:r>
                      <a:r>
                        <a:rPr kumimoji="0" lang="en-US" sz="16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1600" b="1" kern="1200" dirty="0" err="1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Chidambar</a:t>
                      </a:r>
                      <a:r>
                        <a:rPr kumimoji="0" lang="en-US" sz="16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en-US" sz="1600" b="1" kern="1200" dirty="0" err="1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Sidnal</a:t>
                      </a:r>
                      <a:endParaRPr kumimoji="0" lang="en-US" sz="1600" b="1" kern="1200" dirty="0">
                        <a:solidFill>
                          <a:srgbClr val="0066F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637 / 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800" b="1" kern="1200" dirty="0">
                          <a:solidFill>
                            <a:srgbClr val="0066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91.00%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869" name="TextBox 10">
            <a:extLst>
              <a:ext uri="{FF2B5EF4-FFF2-40B4-BE49-F238E27FC236}">
                <a16:creationId xmlns:a16="http://schemas.microsoft.com/office/drawing/2014/main" id="{D2D4A296-996D-4405-A641-F057BCCF8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5800" y="4622800"/>
            <a:ext cx="124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</a:rPr>
              <a:t>VIII Sem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Widescreen</PresentationFormat>
  <Paragraphs>121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BHUVAN</dc:creator>
  <cp:lastModifiedBy>BHUVAN</cp:lastModifiedBy>
  <cp:revision>1</cp:revision>
  <dcterms:created xsi:type="dcterms:W3CDTF">2021-07-16T17:54:06Z</dcterms:created>
  <dcterms:modified xsi:type="dcterms:W3CDTF">2021-07-16T17:54:41Z</dcterms:modified>
</cp:coreProperties>
</file>